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72" r:id="rId8"/>
    <p:sldId id="273" r:id="rId9"/>
    <p:sldId id="266" r:id="rId10"/>
    <p:sldId id="267" r:id="rId11"/>
    <p:sldId id="270" r:id="rId12"/>
    <p:sldId id="269" r:id="rId13"/>
    <p:sldId id="268" r:id="rId14"/>
    <p:sldId id="263" r:id="rId15"/>
    <p:sldId id="264" r:id="rId16"/>
    <p:sldId id="265" r:id="rId17"/>
    <p:sldId id="262" r:id="rId18"/>
    <p:sldId id="271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33a0a11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33a0a11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33a0a117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33a0a117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33a0a117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33a0a117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33a0a11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33a0a11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33a0a11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33a0a11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33a0a117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33a0a117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33a0a117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33a0a117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33a0a1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33a0a1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2c85b14be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2c85b14be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2c85b14be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2c85b14be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2c85b14be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2c85b14be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2c85b14b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2c85b14b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2c85b14b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2c85b14b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2c85b14be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2c85b14be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2c85b14be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2c85b14be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4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2c85b14be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2c85b14be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94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33a0a117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33a0a117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222665" y="382223"/>
            <a:ext cx="8049231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/>
              <a:t>Banco de Dados </a:t>
            </a:r>
            <a:br>
              <a:rPr lang="pt-BR" sz="3600" b="1" dirty="0"/>
            </a:br>
            <a:r>
              <a:rPr lang="pt-BR" sz="3600" b="1" dirty="0"/>
              <a:t>     Prof. Floriano</a:t>
            </a:r>
            <a:endParaRPr sz="3600" b="1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945680" y="1760037"/>
            <a:ext cx="2264273" cy="13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/>
            <a:r>
              <a:rPr lang="pt-BR" dirty="0"/>
              <a:t>Demetrios Reis – </a:t>
            </a:r>
            <a:r>
              <a:rPr lang="pt-PT" dirty="0"/>
              <a:t>813687-6</a:t>
            </a:r>
          </a:p>
          <a:p>
            <a:pPr marL="0" lvl="0" indent="0" algn="just"/>
            <a:r>
              <a:rPr lang="pt-BR" dirty="0"/>
              <a:t>Eduardo Sávio – </a:t>
            </a:r>
            <a:r>
              <a:rPr lang="pt-PT" dirty="0"/>
              <a:t>813666-2</a:t>
            </a:r>
            <a:endParaRPr dirty="0"/>
          </a:p>
          <a:p>
            <a:pPr marL="0" lvl="0" indent="0" algn="just"/>
            <a:r>
              <a:rPr lang="pt-BR" dirty="0"/>
              <a:t>Enzo </a:t>
            </a:r>
            <a:r>
              <a:rPr lang="pt-BR" dirty="0" err="1"/>
              <a:t>Ferrareto</a:t>
            </a:r>
            <a:r>
              <a:rPr lang="pt-BR" dirty="0"/>
              <a:t> – </a:t>
            </a:r>
            <a:r>
              <a:rPr lang="pt-PT" dirty="0"/>
              <a:t>813927-4</a:t>
            </a: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Jayana</a:t>
            </a:r>
            <a:r>
              <a:rPr lang="pt-BR" dirty="0"/>
              <a:t> Cecilia -  809297-5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Paula Maria – 813746-4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Cliente: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882325"/>
            <a:ext cx="6999859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Venda: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0" y="860650"/>
            <a:ext cx="6994391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Serviço: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50" y="896775"/>
            <a:ext cx="7082135" cy="37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Funcionário: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5" y="940125"/>
            <a:ext cx="6958925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Serviços: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63" y="882325"/>
            <a:ext cx="6962973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Veículos: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63" y="940150"/>
            <a:ext cx="6952780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Clientes: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00" y="896775"/>
            <a:ext cx="7008905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Funcionários: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88" y="983475"/>
            <a:ext cx="6984120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3480572" y="2202433"/>
            <a:ext cx="2278454" cy="73863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Obrigado!</a:t>
            </a:r>
            <a:endParaRPr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Conceitual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25" y="925675"/>
            <a:ext cx="7475491" cy="371867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BFEEFC1-FE72-FF40-517A-D2B063D69BDE}"/>
              </a:ext>
            </a:extLst>
          </p:cNvPr>
          <p:cNvSpPr/>
          <p:nvPr/>
        </p:nvSpPr>
        <p:spPr>
          <a:xfrm>
            <a:off x="8279130" y="2301240"/>
            <a:ext cx="57270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8EFC56-A9FB-F708-0BC9-C202DEECB30A}"/>
              </a:ext>
            </a:extLst>
          </p:cNvPr>
          <p:cNvSpPr/>
          <p:nvPr/>
        </p:nvSpPr>
        <p:spPr>
          <a:xfrm>
            <a:off x="4156874" y="3057350"/>
            <a:ext cx="45719" cy="11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59D89A-5A55-F7E5-AD73-4A4315C3E3CA}"/>
              </a:ext>
            </a:extLst>
          </p:cNvPr>
          <p:cNvSpPr/>
          <p:nvPr/>
        </p:nvSpPr>
        <p:spPr>
          <a:xfrm>
            <a:off x="6142748" y="2246731"/>
            <a:ext cx="45719" cy="11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4A7C2C-287F-2945-7C41-73961119F3D9}"/>
              </a:ext>
            </a:extLst>
          </p:cNvPr>
          <p:cNvSpPr/>
          <p:nvPr/>
        </p:nvSpPr>
        <p:spPr>
          <a:xfrm>
            <a:off x="8232405" y="3099423"/>
            <a:ext cx="45719" cy="11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07B70F9-8D2F-59D6-AC5E-C827DFC5BD66}"/>
              </a:ext>
            </a:extLst>
          </p:cNvPr>
          <p:cNvSpPr/>
          <p:nvPr/>
        </p:nvSpPr>
        <p:spPr>
          <a:xfrm>
            <a:off x="4996249" y="4403124"/>
            <a:ext cx="45719" cy="119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93DB0B2-7FCF-EDB1-43C9-0315246D4502}"/>
              </a:ext>
            </a:extLst>
          </p:cNvPr>
          <p:cNvSpPr/>
          <p:nvPr/>
        </p:nvSpPr>
        <p:spPr>
          <a:xfrm>
            <a:off x="2125362" y="3057350"/>
            <a:ext cx="45719" cy="11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4286271-1683-ECA6-6950-C3C161D88638}"/>
              </a:ext>
            </a:extLst>
          </p:cNvPr>
          <p:cNvCxnSpPr/>
          <p:nvPr/>
        </p:nvCxnSpPr>
        <p:spPr>
          <a:xfrm>
            <a:off x="4156874" y="3143250"/>
            <a:ext cx="45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AEC6A77-822C-D875-9E1D-439784D0D9F6}"/>
              </a:ext>
            </a:extLst>
          </p:cNvPr>
          <p:cNvCxnSpPr/>
          <p:nvPr/>
        </p:nvCxnSpPr>
        <p:spPr>
          <a:xfrm>
            <a:off x="6137107" y="2326482"/>
            <a:ext cx="45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E7C6D22-D276-C1E9-7726-0AB49955ECB6}"/>
              </a:ext>
            </a:extLst>
          </p:cNvPr>
          <p:cNvCxnSpPr/>
          <p:nvPr/>
        </p:nvCxnSpPr>
        <p:spPr>
          <a:xfrm>
            <a:off x="4998630" y="4486274"/>
            <a:ext cx="457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4A7B1F6-72C7-D11A-8103-9E9C303032E4}"/>
              </a:ext>
            </a:extLst>
          </p:cNvPr>
          <p:cNvCxnSpPr/>
          <p:nvPr/>
        </p:nvCxnSpPr>
        <p:spPr>
          <a:xfrm>
            <a:off x="8242405" y="3179070"/>
            <a:ext cx="3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C4D74F-8A84-CDFE-14F9-D320B8ECAF4A}"/>
              </a:ext>
            </a:extLst>
          </p:cNvPr>
          <p:cNvCxnSpPr>
            <a:cxnSpLocks/>
          </p:cNvCxnSpPr>
          <p:nvPr/>
        </p:nvCxnSpPr>
        <p:spPr>
          <a:xfrm>
            <a:off x="2115838" y="3136107"/>
            <a:ext cx="436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Lógico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l="4242"/>
          <a:stretch/>
        </p:blipFill>
        <p:spPr>
          <a:xfrm>
            <a:off x="1654300" y="935825"/>
            <a:ext cx="6212650" cy="39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Físico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23" y="801875"/>
            <a:ext cx="1629850" cy="41337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498" y="801875"/>
            <a:ext cx="2650151" cy="3718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274" y="801875"/>
            <a:ext cx="3045902" cy="359642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Modo SQL </a:t>
            </a:r>
            <a:endParaRPr dirty="0"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5231"/>
          <a:stretch/>
        </p:blipFill>
        <p:spPr>
          <a:xfrm>
            <a:off x="1575550" y="1025825"/>
            <a:ext cx="6870475" cy="36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Tabelas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4906"/>
          <a:stretch/>
        </p:blipFill>
        <p:spPr>
          <a:xfrm>
            <a:off x="1419000" y="947325"/>
            <a:ext cx="6917399" cy="367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Preenchendo as Tabelas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F74661-2395-0A7D-5A42-56910269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14" y="753870"/>
            <a:ext cx="6925186" cy="40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Preenchendo as Tabelas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6033D7-A140-7325-5DB8-BB473025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58" y="760892"/>
            <a:ext cx="6921942" cy="38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5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297500" y="20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Carro: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875100"/>
            <a:ext cx="7045038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67</Words>
  <Application>Microsoft Office PowerPoint</Application>
  <PresentationFormat>Apresentação na tela (16:9)</PresentationFormat>
  <Paragraphs>23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Lato</vt:lpstr>
      <vt:lpstr>Montserrat</vt:lpstr>
      <vt:lpstr>Focus</vt:lpstr>
      <vt:lpstr>Banco de Dados       Prof. Floriano</vt:lpstr>
      <vt:lpstr>Conceitual</vt:lpstr>
      <vt:lpstr>Lógico</vt:lpstr>
      <vt:lpstr>Físico</vt:lpstr>
      <vt:lpstr>Modo SQL </vt:lpstr>
      <vt:lpstr>Criação de Tabelas</vt:lpstr>
      <vt:lpstr>Preenchendo as Tabelas</vt:lpstr>
      <vt:lpstr>Preenchendo as Tabelas</vt:lpstr>
      <vt:lpstr>Dados Carro:</vt:lpstr>
      <vt:lpstr>Dados Cliente:</vt:lpstr>
      <vt:lpstr>Dados Venda:</vt:lpstr>
      <vt:lpstr>Dados Serviço:</vt:lpstr>
      <vt:lpstr>Dados Funcionário:</vt:lpstr>
      <vt:lpstr>Serviços:</vt:lpstr>
      <vt:lpstr>Veículos:</vt:lpstr>
      <vt:lpstr>Clientes:</vt:lpstr>
      <vt:lpstr>Funcionários: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Prof. Floriano</dc:title>
  <dc:creator>Demetrios</dc:creator>
  <cp:lastModifiedBy>DEMETRIOS PANARELLO VIEIRA DOS REIS</cp:lastModifiedBy>
  <cp:revision>6</cp:revision>
  <dcterms:modified xsi:type="dcterms:W3CDTF">2023-05-27T18:50:06Z</dcterms:modified>
</cp:coreProperties>
</file>